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outure" panose="020B0804020202020204" pitchFamily="34" charset="0"/>
      <p:bold r:id="rId9"/>
      <p:boldItalic r:id="rId10"/>
    </p:embeddedFont>
    <p:embeddedFont>
      <p:font typeface="Montserrat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D4E6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9.svg"/><Relationship Id="rId21" Type="http://schemas.openxmlformats.org/officeDocument/2006/relationships/image" Target="../media/image20.pn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g"/><Relationship Id="rId24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5.jp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.jp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jpg"/><Relationship Id="rId18" Type="http://schemas.openxmlformats.org/officeDocument/2006/relationships/image" Target="../media/image19.svg"/><Relationship Id="rId3" Type="http://schemas.openxmlformats.org/officeDocument/2006/relationships/image" Target="../media/image27.svg"/><Relationship Id="rId21" Type="http://schemas.openxmlformats.org/officeDocument/2006/relationships/image" Target="../media/image22.png"/><Relationship Id="rId7" Type="http://schemas.openxmlformats.org/officeDocument/2006/relationships/image" Target="../media/image15.svg"/><Relationship Id="rId12" Type="http://schemas.openxmlformats.org/officeDocument/2006/relationships/image" Target="../media/image5.jpg"/><Relationship Id="rId17" Type="http://schemas.openxmlformats.org/officeDocument/2006/relationships/image" Target="../media/image18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.jpg"/><Relationship Id="rId24" Type="http://schemas.openxmlformats.org/officeDocument/2006/relationships/image" Target="../media/image25.svg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3.jpg"/><Relationship Id="rId19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.jpg"/><Relationship Id="rId14" Type="http://schemas.openxmlformats.org/officeDocument/2006/relationships/image" Target="../media/image7.jpg"/><Relationship Id="rId22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.jpg"/><Relationship Id="rId3" Type="http://schemas.openxmlformats.org/officeDocument/2006/relationships/image" Target="../media/image31.svg"/><Relationship Id="rId21" Type="http://schemas.openxmlformats.org/officeDocument/2006/relationships/image" Target="../media/image6.jp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.jpg"/><Relationship Id="rId2" Type="http://schemas.openxmlformats.org/officeDocument/2006/relationships/image" Target="../media/image30.png"/><Relationship Id="rId16" Type="http://schemas.openxmlformats.org/officeDocument/2006/relationships/image" Target="../media/image1.jpg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29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23" Type="http://schemas.openxmlformats.org/officeDocument/2006/relationships/image" Target="../media/image28.png"/><Relationship Id="rId10" Type="http://schemas.openxmlformats.org/officeDocument/2006/relationships/image" Target="../media/image38.png"/><Relationship Id="rId19" Type="http://schemas.openxmlformats.org/officeDocument/2006/relationships/image" Target="../media/image4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6.png"/><Relationship Id="rId2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21" Type="http://schemas.openxmlformats.org/officeDocument/2006/relationships/image" Target="../media/image44.pn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41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23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3.jpg"/><Relationship Id="rId22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327811" y="1006945"/>
            <a:ext cx="59009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Couture" panose="020B0804020202020204" pitchFamily="34" charset="0"/>
              </a:rPr>
              <a:t>June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253370-E256-F8BD-C476-F6041B60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ABBEE-0AEA-E894-CE7E-74ADEBADAE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0E640C-6C70-E42F-31D7-7F84DC94A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F19834-E28D-D2A9-70A1-5C6E80781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994D0-AFB2-530F-5B5E-0A54130B2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BACD873D-E2CE-4220-59D9-9DEAE18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31CBB-6DD9-B670-B5A5-ED06A6E0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7F72B5-0D99-591D-5D05-D05E8B78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16A7DE-6D55-395B-1A68-6595D02FC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346" y="4849875"/>
            <a:ext cx="3724275" cy="1543050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Electrical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942E67-A69C-9871-8431-35714707F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5159" y="3996706"/>
            <a:ext cx="1190625" cy="2466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8A3D45-572D-DF2B-03E7-6E84C91E66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343428">
            <a:off x="8228058" y="7166787"/>
            <a:ext cx="1924050" cy="18478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F7B798-4D04-E556-89CF-27A169DB72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43428">
            <a:off x="4690065" y="8317454"/>
            <a:ext cx="2352092" cy="2382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3323D5-1462-A921-A213-45BC341FC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343428">
            <a:off x="7338649" y="8902097"/>
            <a:ext cx="3004505" cy="242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2D6AAE-2CDC-29FA-6515-016268AF86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343428">
            <a:off x="2602894" y="9452318"/>
            <a:ext cx="1257300" cy="12477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A322BC-D117-4DFD-0149-70FFBCB62D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343428">
            <a:off x="3905341" y="7976212"/>
            <a:ext cx="647700" cy="6572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0DD992-6D33-12C6-8032-F3484D42D8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0269343">
            <a:off x="10378234" y="8178799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C991229-1824-30A3-3878-F0DC394ED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8058" y="3142381"/>
            <a:ext cx="1924050" cy="1847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lunch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0810599">
            <a:off x="2399763" y="1194137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5ECA0D-AD3E-64BB-FA08-16B29C616B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0065" y="4293048"/>
            <a:ext cx="2352092" cy="23826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25E2AE-A752-51D7-8F8A-1AB49C6B68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38649" y="4877691"/>
            <a:ext cx="3004505" cy="2428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7DDCF96-8AD7-2902-B402-67F975D14D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02894" y="5427912"/>
            <a:ext cx="1257300" cy="1247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AF17E20-7B64-52E6-FAAB-D1D3E24412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5341" y="3951806"/>
            <a:ext cx="647700" cy="6572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0FD9EA3-E461-1D5E-45BA-A162C2BCC3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25915">
            <a:off x="10378234" y="4154393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3514780C-A247-7260-728A-36A4328D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691CF40-24BE-A157-02C3-9CFDF616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160807B-0E38-FE59-8CDE-A9D26496D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6D910F6-9492-F6E4-15A9-BD50569D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ED042B7-B7D5-3F46-E595-A2C399B91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4E1E52F-8455-D07D-98FC-5DCBF52F2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31753AF-D229-4112-9666-686982EFA857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74B6EAC-211A-46B5-A851-F47BCF60330A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7EE097-3EF6-AB75-6A10-8851FBF1A655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079FD07-50BF-CB28-4AA2-B5428BAA5D65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9DE05AA-FCB1-CC94-1A5F-BE6AEA4CFAA8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1CCB972-4150-7716-2354-1A033B5B65F7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5D61DF0-E086-724D-53ED-91B347F80B51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2EE0343-3463-7261-75CD-F18C12073462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71F484C-3FEB-3AC0-9215-AD835827355A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4BBE647-9345-7B6E-8F3E-4EBC255624DB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CE1C96-AA49-1C70-3A27-EC4FFDF09C5C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91A866-EE43-6A0F-AAC2-26141C36EB1B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B199B3-0C97-5C5B-FDEB-191DD67FAAB8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82ED1F-AE49-FDBE-B219-0921F11048EB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235A130-9989-8F29-F4AC-BF4D95CCAB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Hiking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1437968">
            <a:off x="-1454833" y="25280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2AC3-3908-B408-8D76-50E34CDB69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5C57AC0-CCFE-1A84-FF37-C38B4D017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C1A18F6-09ED-DEC3-9F10-7B79B72E76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96299" y="3807954"/>
            <a:ext cx="7239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292402" y="3213483"/>
            <a:ext cx="154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Event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Diving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6662150">
            <a:off x="518836" y="6744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9866522">
            <a:off x="2222975" y="813145"/>
            <a:ext cx="1191522" cy="2529015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78101">
            <a:off x="2043002" y="30314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4747594">
            <a:off x="935042" y="41465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7963429">
            <a:off x="-620382" y="40575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0546921">
            <a:off x="-1468839" y="27256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4219950">
            <a:off x="-1070186" y="12925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06D223-726C-77D6-3673-EE482AB74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5154096" y="3015678"/>
            <a:ext cx="188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581265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157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Couture</vt:lpstr>
      <vt:lpstr>Calibri</vt:lpstr>
      <vt:lpstr>Montserrat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3</cp:revision>
  <dcterms:created xsi:type="dcterms:W3CDTF">2023-06-09T15:59:26Z</dcterms:created>
  <dcterms:modified xsi:type="dcterms:W3CDTF">2024-05-13T01:44:08Z</dcterms:modified>
</cp:coreProperties>
</file>